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44" r:id="rId8"/>
  </p:sldMasterIdLst>
  <p:notesMasterIdLst>
    <p:notesMasterId r:id="rId19"/>
  </p:notesMasterIdLst>
  <p:sldIdLst>
    <p:sldId id="256" r:id="rId9"/>
    <p:sldId id="257" r:id="rId10"/>
    <p:sldId id="258" r:id="rId11"/>
    <p:sldId id="264" r:id="rId12"/>
    <p:sldId id="260" r:id="rId13"/>
    <p:sldId id="261" r:id="rId14"/>
    <p:sldId id="266" r:id="rId15"/>
    <p:sldId id="262" r:id="rId16"/>
    <p:sldId id="263" r:id="rId17"/>
    <p:sldId id="267" r:id="rId18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624"/>
  </p:normalViewPr>
  <p:slideViewPr>
    <p:cSldViewPr>
      <p:cViewPr>
        <p:scale>
          <a:sx n="84" d="100"/>
          <a:sy n="84" d="100"/>
        </p:scale>
        <p:origin x="1664" y="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1A48A-7C96-47D4-B940-6D4667FACFF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37569-5F0F-46B2-BF20-212AC0DA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3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569-5F0F-46B2-BF20-212AC0DAD0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4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7569-5F0F-46B2-BF20-212AC0DAD0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0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3" y="311258"/>
            <a:ext cx="2488407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1258"/>
            <a:ext cx="7301071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1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1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5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5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13562"/>
            <a:ext cx="4894738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13562"/>
            <a:ext cx="4894739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4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3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41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8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52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0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09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3" y="311258"/>
            <a:ext cx="2488407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1258"/>
            <a:ext cx="7301071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17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18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52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5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13562"/>
            <a:ext cx="4894738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13562"/>
            <a:ext cx="4894739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42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37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4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49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8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2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05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09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3" y="311258"/>
            <a:ext cx="2488407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1258"/>
            <a:ext cx="7301071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17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18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52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5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13562"/>
            <a:ext cx="4894738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13562"/>
            <a:ext cx="4894739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42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37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13562"/>
            <a:ext cx="4894738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13562"/>
            <a:ext cx="4894739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91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41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8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2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05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09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3" y="311258"/>
            <a:ext cx="2488407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1258"/>
            <a:ext cx="7301071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17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18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52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5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13562"/>
            <a:ext cx="4894738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13562"/>
            <a:ext cx="4894739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4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3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3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2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41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8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2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05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09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3" y="311258"/>
            <a:ext cx="2488407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1258"/>
            <a:ext cx="7301071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170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619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03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723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13562"/>
            <a:ext cx="4894738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13562"/>
            <a:ext cx="4894739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0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346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014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205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46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8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380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202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3" y="311258"/>
            <a:ext cx="2488407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1258"/>
            <a:ext cx="7301071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81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61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034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7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81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13562"/>
            <a:ext cx="4894738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13562"/>
            <a:ext cx="4894739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00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014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20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462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8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380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202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3" y="311258"/>
            <a:ext cx="2488407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1258"/>
            <a:ext cx="7301071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810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17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3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8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875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711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13562"/>
            <a:ext cx="4894738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13562"/>
            <a:ext cx="4894739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734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96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409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571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8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09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506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54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3" y="311258"/>
            <a:ext cx="2488407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1258"/>
            <a:ext cx="7301071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1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D180-E888-44B6-8FBB-6117B3524A9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B4-8E33-4307-A841-57F7DF18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1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D180-E888-44B6-8FBB-6117B3524A9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FFB4-8E33-4307-A841-57F7DF18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4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4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4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4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0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0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D180-E888-44B6-8FBB-6117B3524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FFB4-8E33-4307-A841-57F7DF1878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5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6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4" Type="http://schemas.openxmlformats.org/officeDocument/2006/relationships/image" Target="../media/image3.png"/><Relationship Id="rId5" Type="http://schemas.openxmlformats.org/officeDocument/2006/relationships/image" Target="../media/image7.jpg"/><Relationship Id="rId6" Type="http://schemas.openxmlformats.org/officeDocument/2006/relationships/image" Target="../media/image2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3600"/>
            <a:ext cx="8549640" cy="4038600"/>
          </a:xfrm>
        </p:spPr>
        <p:txBody>
          <a:bodyPr/>
          <a:lstStyle/>
          <a:p>
            <a:r>
              <a:rPr lang="en-US" dirty="0" smtClean="0"/>
              <a:t>Toolkit </a:t>
            </a:r>
            <a:r>
              <a:rPr lang="en-US" dirty="0" smtClean="0"/>
              <a:t>#7: </a:t>
            </a:r>
            <a:r>
              <a:rPr lang="en-US" dirty="0" smtClean="0"/>
              <a:t>How to Write an Effective Speech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3200" y="680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8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13"/>
    </mc:Choice>
    <mc:Fallback>
      <p:transition spd="slow" advTm="7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11256"/>
            <a:ext cx="6431280" cy="1295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62200" y="1812925"/>
            <a:ext cx="7192963" cy="51308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www.rareaction.org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www.rarediseases.org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3200" y="680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9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3"/>
    </mc:Choice>
    <mc:Fallback>
      <p:transition spd="slow" advTm="9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9535597" cy="5867400"/>
          </a:xfrm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3200" y="680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8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04"/>
    </mc:Choice>
    <mc:Fallback>
      <p:transition spd="slow" advTm="19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1256"/>
            <a:ext cx="6096000" cy="1060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makes a speech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13562"/>
            <a:ext cx="8336280" cy="5129425"/>
          </a:xfrm>
        </p:spPr>
        <p:txBody>
          <a:bodyPr/>
          <a:lstStyle/>
          <a:p>
            <a:r>
              <a:rPr lang="en-US" dirty="0" smtClean="0"/>
              <a:t>Sticks with the audience </a:t>
            </a:r>
          </a:p>
          <a:p>
            <a:r>
              <a:rPr lang="en-US" dirty="0" smtClean="0"/>
              <a:t>Elicits a positive response and makes an impact</a:t>
            </a:r>
          </a:p>
          <a:p>
            <a:r>
              <a:rPr lang="en-US" dirty="0" smtClean="0"/>
              <a:t>Keeps the audience engaged and interested</a:t>
            </a: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3200" y="680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1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61"/>
    </mc:Choice>
    <mc:Fallback>
      <p:transition spd="slow" advTm="18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5448"/>
            <a:ext cx="9220200" cy="6129752"/>
          </a:xfrm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3200" y="680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5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16"/>
    </mc:Choice>
    <mc:Fallback>
      <p:transition spd="slow" advTm="14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1256"/>
            <a:ext cx="6096000" cy="1060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goal of a speech?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13562"/>
            <a:ext cx="8336280" cy="5129425"/>
          </a:xfrm>
        </p:spPr>
        <p:txBody>
          <a:bodyPr/>
          <a:lstStyle/>
          <a:p>
            <a:r>
              <a:rPr lang="en-US" dirty="0" smtClean="0"/>
              <a:t>To get your point across to the audience and make them understand how they can make a difference</a:t>
            </a: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3200" y="680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4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50"/>
    </mc:Choice>
    <mc:Fallback>
      <p:transition spd="slow" advTm="12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1256"/>
            <a:ext cx="6096000" cy="1060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prepare an effective speech: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13562"/>
            <a:ext cx="8336280" cy="512942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Pick your core message</a:t>
            </a:r>
            <a:endParaRPr lang="en-US" sz="4000" dirty="0"/>
          </a:p>
          <a:p>
            <a:pPr lvl="0"/>
            <a:r>
              <a:rPr lang="en-US" dirty="0"/>
              <a:t>Two objectives to speech writing</a:t>
            </a:r>
            <a:endParaRPr lang="en-US" sz="4000" dirty="0"/>
          </a:p>
          <a:p>
            <a:pPr lvl="1"/>
            <a:r>
              <a:rPr lang="en-US" dirty="0"/>
              <a:t>Making a good impression</a:t>
            </a:r>
            <a:endParaRPr lang="en-US" sz="3600" dirty="0"/>
          </a:p>
          <a:p>
            <a:pPr lvl="1"/>
            <a:r>
              <a:rPr lang="en-US" dirty="0"/>
              <a:t>Leaving your audience with two or three takeaway points</a:t>
            </a:r>
            <a:endParaRPr lang="en-US" sz="3600" dirty="0"/>
          </a:p>
          <a:p>
            <a:pPr lvl="0"/>
            <a:r>
              <a:rPr lang="en-US" dirty="0"/>
              <a:t>Pick a format and stick to it</a:t>
            </a:r>
            <a:endParaRPr lang="en-US" sz="4000" dirty="0"/>
          </a:p>
          <a:p>
            <a:pPr lvl="0"/>
            <a:r>
              <a:rPr lang="en-US" dirty="0" smtClean="0"/>
              <a:t>Do </a:t>
            </a:r>
            <a:r>
              <a:rPr lang="en-US" dirty="0"/>
              <a:t>not bounce around</a:t>
            </a:r>
            <a:endParaRPr lang="en-US" sz="4000" dirty="0"/>
          </a:p>
          <a:p>
            <a:pPr lvl="0"/>
            <a:r>
              <a:rPr lang="en-US" dirty="0" smtClean="0"/>
              <a:t>Write </a:t>
            </a:r>
            <a:r>
              <a:rPr lang="en-US" dirty="0"/>
              <a:t>the speech as you would talk</a:t>
            </a:r>
            <a:endParaRPr lang="en-US" sz="4000" dirty="0"/>
          </a:p>
          <a:p>
            <a:pPr lvl="0"/>
            <a:r>
              <a:rPr lang="en-US" dirty="0" smtClean="0"/>
              <a:t>Add </a:t>
            </a:r>
            <a:r>
              <a:rPr lang="en-US" dirty="0"/>
              <a:t>in information that makes you personable and credible - but don’t let it drag you down</a:t>
            </a:r>
            <a:endParaRPr lang="en-US" sz="4000" dirty="0"/>
          </a:p>
          <a:p>
            <a:pPr lvl="0"/>
            <a:r>
              <a:rPr lang="en-US" dirty="0" smtClean="0"/>
              <a:t>Don’t </a:t>
            </a:r>
            <a:r>
              <a:rPr lang="en-US" dirty="0"/>
              <a:t>worry about writing things down the right way the first </a:t>
            </a:r>
            <a:r>
              <a:rPr lang="en-US" dirty="0" smtClean="0"/>
              <a:t>time</a:t>
            </a:r>
          </a:p>
          <a:p>
            <a:pPr lvl="0"/>
            <a:r>
              <a:rPr lang="en-US" dirty="0" smtClean="0"/>
              <a:t>Write </a:t>
            </a:r>
            <a:r>
              <a:rPr lang="en-US" dirty="0"/>
              <a:t>a takeaway line </a:t>
            </a:r>
            <a:endParaRPr lang="en-US" dirty="0" smtClean="0"/>
          </a:p>
          <a:p>
            <a:pPr lvl="0"/>
            <a:r>
              <a:rPr lang="en-US" dirty="0" smtClean="0"/>
              <a:t>Repeat </a:t>
            </a:r>
            <a:r>
              <a:rPr lang="en-US" dirty="0"/>
              <a:t>key words and points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3200" y="680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4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39"/>
    </mc:Choice>
    <mc:Fallback>
      <p:transition spd="slow" advTm="87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9220200" cy="5974968"/>
          </a:xfrm>
        </p:spPr>
      </p:pic>
      <p:pic>
        <p:nvPicPr>
          <p:cNvPr id="7" name="Sou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3200" y="680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5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3"/>
    </mc:Choice>
    <mc:Fallback>
      <p:transition spd="slow" advTm="5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1256"/>
            <a:ext cx="6096000" cy="1060344"/>
          </a:xfrm>
        </p:spPr>
        <p:txBody>
          <a:bodyPr>
            <a:normAutofit/>
          </a:bodyPr>
          <a:lstStyle/>
          <a:p>
            <a:r>
              <a:rPr lang="en-US" dirty="0" smtClean="0"/>
              <a:t>Executing your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13562"/>
            <a:ext cx="8336280" cy="5129425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/>
              <a:t>Know your audience</a:t>
            </a:r>
          </a:p>
          <a:p>
            <a:pPr lvl="0"/>
            <a:r>
              <a:rPr lang="en-US" dirty="0"/>
              <a:t>Informal or formal</a:t>
            </a:r>
            <a:r>
              <a:rPr lang="en-US" dirty="0" smtClean="0"/>
              <a:t>?</a:t>
            </a:r>
          </a:p>
          <a:p>
            <a:pPr lvl="0"/>
            <a:r>
              <a:rPr lang="en-US" dirty="0" smtClean="0"/>
              <a:t>Can you use </a:t>
            </a:r>
            <a:r>
              <a:rPr lang="en-US" dirty="0"/>
              <a:t> </a:t>
            </a:r>
            <a:r>
              <a:rPr lang="en-US" dirty="0" smtClean="0"/>
              <a:t>“j</a:t>
            </a:r>
            <a:r>
              <a:rPr lang="en-US" dirty="0" smtClean="0"/>
              <a:t>argon” or do you have to explain technical concepts? </a:t>
            </a:r>
          </a:p>
          <a:p>
            <a:pPr lvl="0"/>
            <a:r>
              <a:rPr lang="en-US" dirty="0" smtClean="0"/>
              <a:t>Make sure you know how much time you have and stick to it</a:t>
            </a:r>
            <a:endParaRPr lang="en-US" dirty="0"/>
          </a:p>
          <a:p>
            <a:endParaRPr lang="en-US" dirty="0"/>
          </a:p>
        </p:txBody>
      </p:sp>
      <p:pic>
        <p:nvPicPr>
          <p:cNvPr id="7" name="Sou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3200" y="680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4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23"/>
    </mc:Choice>
    <mc:Fallback>
      <p:transition spd="slow" advTm="66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1256"/>
            <a:ext cx="6096000" cy="1060344"/>
          </a:xfrm>
        </p:spPr>
        <p:txBody>
          <a:bodyPr>
            <a:normAutofit/>
          </a:bodyPr>
          <a:lstStyle/>
          <a:p>
            <a:r>
              <a:rPr lang="en-US" dirty="0" smtClean="0"/>
              <a:t>Tips for timing: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13562"/>
            <a:ext cx="8336280" cy="512942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Repetition </a:t>
            </a:r>
            <a:r>
              <a:rPr lang="en-US" dirty="0" smtClean="0"/>
              <a:t>and Practice is key</a:t>
            </a:r>
            <a:endParaRPr lang="en-US" dirty="0"/>
          </a:p>
          <a:p>
            <a:pPr lvl="0"/>
            <a:r>
              <a:rPr lang="en-US" dirty="0" smtClean="0"/>
              <a:t>Record </a:t>
            </a:r>
            <a:r>
              <a:rPr lang="en-US" dirty="0"/>
              <a:t>yourself and play it back</a:t>
            </a:r>
          </a:p>
          <a:p>
            <a:pPr lvl="0"/>
            <a:r>
              <a:rPr lang="en-US" dirty="0"/>
              <a:t>Use simple words and short sentences</a:t>
            </a:r>
          </a:p>
          <a:p>
            <a:pPr lvl="0"/>
            <a:r>
              <a:rPr lang="en-US" dirty="0" smtClean="0"/>
              <a:t>Use words you can </a:t>
            </a:r>
            <a:r>
              <a:rPr lang="en-US" dirty="0" smtClean="0"/>
              <a:t>pronounce (words that trip you up may cause you to get nervous and talk faster)</a:t>
            </a:r>
          </a:p>
          <a:p>
            <a:pPr lvl="0"/>
            <a:r>
              <a:rPr lang="en-US" dirty="0" smtClean="0"/>
              <a:t>Mistakes are not as apparent as they seem</a:t>
            </a:r>
            <a:endParaRPr lang="en-US" dirty="0"/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3200" y="680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4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63"/>
    </mc:Choice>
    <mc:Fallback>
      <p:transition spd="slow" advTm="66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ANPowerPoint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ANPowerPoint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ANPowerPoint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RANPowerPoint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RANPowerPoint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RANPowerPoint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RANPowerPoint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AN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RANPowerPointTemplate (1)</Template>
  <TotalTime>129</TotalTime>
  <Words>239</Words>
  <Application>Microsoft Macintosh PowerPoint</Application>
  <PresentationFormat>Custom</PresentationFormat>
  <Paragraphs>37</Paragraphs>
  <Slides>10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RANPowerPointTemplate (1)</vt:lpstr>
      <vt:lpstr>1_RANPowerPointTemplate (1)</vt:lpstr>
      <vt:lpstr>2_RANPowerPointTemplate (1)</vt:lpstr>
      <vt:lpstr>3_RANPowerPointTemplate (1)</vt:lpstr>
      <vt:lpstr>4_RANPowerPointTemplate (1)</vt:lpstr>
      <vt:lpstr>5_RANPowerPointTemplate (1)</vt:lpstr>
      <vt:lpstr>7_RANPowerPointTemplate (1)</vt:lpstr>
      <vt:lpstr>RANPowerPointTemplate</vt:lpstr>
      <vt:lpstr>Toolkit #7: How to Write an Effective Speech</vt:lpstr>
      <vt:lpstr>PowerPoint Presentation</vt:lpstr>
      <vt:lpstr>What makes a speech effective?</vt:lpstr>
      <vt:lpstr>PowerPoint Presentation</vt:lpstr>
      <vt:lpstr>What is the goal of a speech?</vt:lpstr>
      <vt:lpstr>How to prepare an effective speech:</vt:lpstr>
      <vt:lpstr>PowerPoint Presentation</vt:lpstr>
      <vt:lpstr>Executing your speech</vt:lpstr>
      <vt:lpstr>Tips for timing:</vt:lpstr>
      <vt:lpstr>Thank You</vt:lpstr>
    </vt:vector>
  </TitlesOfParts>
  <Company>NORD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 #: How to Write an Effective Speech</dc:title>
  <dc:creator>Elisabeth Nugent</dc:creator>
  <cp:lastModifiedBy>Tim Boyd</cp:lastModifiedBy>
  <cp:revision>9</cp:revision>
  <dcterms:created xsi:type="dcterms:W3CDTF">2016-08-25T17:13:44Z</dcterms:created>
  <dcterms:modified xsi:type="dcterms:W3CDTF">2016-08-31T17:58:06Z</dcterms:modified>
</cp:coreProperties>
</file>